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&#1053;&#1086;&#1074;&#1072;&#1103;%20&#1087;&#1072;&#1087;&#1082;&#1072;/&#1084;&#1091;&#1083;&#1100;&#1090;&#1092;&#1080;&#1083;&#1100;&#1084;%20&#1087;&#1088;&#1086;%20&#1090;&#1086;&#1083;&#1077;&#1088;&#1072;&#1085;&#1090;&#1085;&#1086;&#1089;&#1090;&#1100;.mp4" TargetMode="Externa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Що таке толерантність?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63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err="1" smtClean="0"/>
              <a:t>Толерантність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err="1"/>
              <a:t>доброзичливість</a:t>
            </a:r>
            <a:r>
              <a:rPr lang="ru-RU" sz="2800" dirty="0"/>
              <a:t>, </a:t>
            </a:r>
            <a:r>
              <a:rPr lang="ru-RU" sz="2800" dirty="0" err="1"/>
              <a:t>визнання</a:t>
            </a:r>
            <a:r>
              <a:rPr lang="ru-RU" sz="2800" dirty="0"/>
              <a:t> за кожною </a:t>
            </a:r>
            <a:r>
              <a:rPr lang="ru-RU" sz="2800" dirty="0" err="1"/>
              <a:t>людиною</a:t>
            </a:r>
            <a:r>
              <a:rPr lang="ru-RU" sz="2800" dirty="0"/>
              <a:t> права бути </a:t>
            </a:r>
            <a:r>
              <a:rPr lang="ru-RU" sz="2800" dirty="0" err="1"/>
              <a:t>іншою</a:t>
            </a:r>
            <a:r>
              <a:rPr lang="ru-RU" sz="2800" dirty="0"/>
              <a:t> і </a:t>
            </a:r>
            <a:r>
              <a:rPr lang="ru-RU" sz="2800" dirty="0" err="1"/>
              <a:t>поважати</a:t>
            </a:r>
            <a:r>
              <a:rPr lang="ru-RU" sz="2800" dirty="0"/>
              <a:t> </a:t>
            </a:r>
            <a:r>
              <a:rPr lang="ru-RU" sz="2800" dirty="0" smtClean="0"/>
              <a:t>ц</a:t>
            </a:r>
            <a:r>
              <a:rPr lang="uk-UA" sz="2800" dirty="0"/>
              <a:t>і</a:t>
            </a:r>
            <a:r>
              <a:rPr lang="ru-RU" sz="2800" dirty="0" smtClean="0"/>
              <a:t> </a:t>
            </a:r>
            <a:r>
              <a:rPr lang="ru-RU" sz="2800" dirty="0"/>
              <a:t>права.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76872"/>
            <a:ext cx="3493104" cy="3475037"/>
          </a:xfrm>
        </p:spPr>
      </p:pic>
    </p:spTree>
    <p:extLst>
      <p:ext uri="{BB962C8B-B14F-4D97-AF65-F5344CB8AC3E}">
        <p14:creationId xmlns:p14="http://schemas.microsoft.com/office/powerpoint/2010/main" val="189971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Складові толерантності: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7848872" cy="5203229"/>
          </a:xfrm>
        </p:spPr>
      </p:pic>
    </p:spTree>
    <p:extLst>
      <p:ext uri="{BB962C8B-B14F-4D97-AF65-F5344CB8AC3E}">
        <p14:creationId xmlns:p14="http://schemas.microsoft.com/office/powerpoint/2010/main" val="258616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Мультфільм</a:t>
            </a:r>
            <a:br>
              <a:rPr lang="uk-UA" dirty="0" smtClean="0"/>
            </a:br>
            <a:r>
              <a:rPr lang="uk-UA" dirty="0" smtClean="0"/>
              <a:t>про толерантність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576379"/>
              </p:ext>
            </p:extLst>
          </p:nvPr>
        </p:nvGraphicFramePr>
        <p:xfrm>
          <a:off x="2483768" y="2924944"/>
          <a:ext cx="381642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Объект упаковщика для оболочки" showAsIcon="1" r:id="rId3" imgW="3277440" imgH="685800" progId="Package">
                  <p:embed/>
                </p:oleObj>
              </mc:Choice>
              <mc:Fallback>
                <p:oleObj name="Объект упаковщика для оболочки" showAsIcon="1" r:id="rId3" imgW="32774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2924944"/>
                        <a:ext cx="3816424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95754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 action="ppaction://hlinkfile"/>
              </a:rPr>
              <a:t>https://www.youtube.com/watch?v=E-EW2DzswH8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66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Обговорення мультфільму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916832"/>
            <a:ext cx="6400800" cy="3474720"/>
          </a:xfrm>
        </p:spPr>
        <p:txBody>
          <a:bodyPr/>
          <a:lstStyle/>
          <a:p>
            <a:r>
              <a:rPr lang="uk-UA" dirty="0" smtClean="0"/>
              <a:t>Чому герої з мультфільму почали сміятися з головного героя?</a:t>
            </a:r>
          </a:p>
          <a:p>
            <a:r>
              <a:rPr lang="uk-UA" dirty="0" smtClean="0"/>
              <a:t>Навіщо головний герой намагався перефарбуватися?</a:t>
            </a:r>
          </a:p>
          <a:p>
            <a:r>
              <a:rPr lang="uk-UA" dirty="0" smtClean="0"/>
              <a:t>Як на Вашу думку відчував себе головний герой коли з нього сміялися?</a:t>
            </a:r>
            <a:endParaRPr lang="ru-RU" dirty="0" smtClean="0"/>
          </a:p>
          <a:p>
            <a:r>
              <a:rPr lang="uk-UA" dirty="0" smtClean="0"/>
              <a:t>Як змінилися стосунки з іншими героями після того як Фея виконала його бажання?</a:t>
            </a:r>
          </a:p>
        </p:txBody>
      </p:sp>
    </p:spTree>
    <p:extLst>
      <p:ext uri="{BB962C8B-B14F-4D97-AF65-F5344CB8AC3E}">
        <p14:creationId xmlns:p14="http://schemas.microsoft.com/office/powerpoint/2010/main" val="330775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Легенда « Усе в </a:t>
            </a:r>
            <a:r>
              <a:rPr lang="ru-RU" sz="2800" dirty="0" err="1"/>
              <a:t>твоїх</a:t>
            </a:r>
            <a:r>
              <a:rPr lang="ru-RU" sz="2800" dirty="0"/>
              <a:t> руках»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268760"/>
            <a:ext cx="6400800" cy="34747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Колись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давно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півдні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Африки жив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розумний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пихатий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вождь. Увесь день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складався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примірянь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вишуканого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вбрання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розмов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підданими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розум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Так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минали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 днями, роки за роками…Аж ось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прокотилася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країною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чутка,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пустелі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з’явився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мудрець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розлютився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вождь: як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називати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якогось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старця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найрозумнішою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?! Але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обурення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показав, а запросив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мудреця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себе.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І ось настав день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Зібралось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усе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плем’я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послухати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найрозумніших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Вождь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високому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троні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тримав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руках за спиною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метелика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підійшов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невеличкий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худорлявий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привітався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й сказав,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готовий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будь-яке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недобре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посміхаючись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вождь сказав: «Скажи-но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тримаю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руках,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мертве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?».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Мудрець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подумав,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усміхнувся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«Усе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тебе».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розумієте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мудреця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691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45430"/>
            <a:ext cx="7056784" cy="4907905"/>
          </a:xfrm>
        </p:spPr>
      </p:pic>
    </p:spTree>
    <p:extLst>
      <p:ext uri="{BB962C8B-B14F-4D97-AF65-F5344CB8AC3E}">
        <p14:creationId xmlns:p14="http://schemas.microsoft.com/office/powerpoint/2010/main" val="33334184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</TotalTime>
  <Words>162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Воздушный поток</vt:lpstr>
      <vt:lpstr>Пакет</vt:lpstr>
      <vt:lpstr>Що таке толерантність?</vt:lpstr>
      <vt:lpstr>Толерантність – доброзичливість, визнання за кожною людиною права бути іншою і поважати ці права.</vt:lpstr>
      <vt:lpstr>Складові толерантності:</vt:lpstr>
      <vt:lpstr>Мультфільм про толерантність</vt:lpstr>
      <vt:lpstr>Обговорення мультфільму:</vt:lpstr>
      <vt:lpstr>Легенда « Усе в твоїх руках»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таке толерантність?</dc:title>
  <dc:creator>Пользователь</dc:creator>
  <cp:lastModifiedBy>Пользователь</cp:lastModifiedBy>
  <cp:revision>7</cp:revision>
  <dcterms:created xsi:type="dcterms:W3CDTF">2019-01-10T11:20:48Z</dcterms:created>
  <dcterms:modified xsi:type="dcterms:W3CDTF">2019-01-10T12:07:00Z</dcterms:modified>
</cp:coreProperties>
</file>